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9" r:id="rId3"/>
    <p:sldId id="431" r:id="rId4"/>
    <p:sldId id="406" r:id="rId5"/>
    <p:sldId id="413" r:id="rId6"/>
    <p:sldId id="287" r:id="rId7"/>
    <p:sldId id="375" r:id="rId8"/>
    <p:sldId id="422" r:id="rId9"/>
    <p:sldId id="3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996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7/7/2021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9342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quiz template for teachers to share with their students:</a:t>
            </a:r>
          </a:p>
          <a:p>
            <a:r>
              <a:rPr lang="en-GB" dirty="0"/>
              <a:t>https://forms.office.com/Pages/ShareFormPage.aspx?id=cdJyXzS9Y0yZF8UZZlqALiw7DWJu831Jg5qPZF4a9X9UMzJDSEFKQlRMMlBDTldIUURTVUI2NjJaQS4u&amp;sharetoken=TU0qm6OeasPm3gbC2eOe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ZOLa7_LShk" TargetMode="External"/><Relationship Id="rId7" Type="http://schemas.openxmlformats.org/officeDocument/2006/relationships/image" Target="../media/image8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GCSE Computer Science (9-1)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Block 3:</a:t>
            </a:r>
          </a:p>
          <a:p>
            <a:r>
              <a:rPr lang="en-US" noProof="1"/>
              <a:t>Networks</a:t>
            </a:r>
          </a:p>
          <a:p>
            <a:endParaRPr lang="en-US" noProof="1"/>
          </a:p>
          <a:p>
            <a:r>
              <a:rPr lang="en-US" noProof="1"/>
              <a:t>CS23: Malware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FDCDFC6-A636-4C36-BFAD-955018DDEBE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2265" r="12265"/>
          <a:stretch>
            <a:fillRect/>
          </a:stretch>
        </p:blipFill>
        <p:spPr>
          <a:xfrm>
            <a:off x="-11113" y="0"/>
            <a:ext cx="7815263" cy="667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94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social engineering techniques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Name THREE network protocols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TCP/IP stack divides protocols into what? (1 point)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network topologies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examples of network hardware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network model requires devices to have equal responsibility? (2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backup method will only backup files that have been modified since the last backup?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is an embedded system? (3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When the RAM is full, where is data stored? (3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low-level languages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one low-level language translator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it mean a file becomes irreversible?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143170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social engineering techniques (1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Blagging, Shouldering, Phishing, Dumpster diving, Baiting, Scareware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Name THREE network protocols (1 point)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kern="1200" dirty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HTTP, HTTPS, TCP/IP, FTP, SMTP, IMAP, POP3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TCP/IP stack divides protocols into what?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Layers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network topologies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Star and Mesh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examples of network hardware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Router, Switch, Hub, NIC, Wireless Access Point. (Others accepted)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network model requires devices to have equal responsibility?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Peer-to-peer 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backup method will only backup files that have been modified since the last backup?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Incremental backup</a:t>
                      </a:r>
                    </a:p>
                    <a:p>
                      <a:endParaRPr lang="en-GB" sz="16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is an embedded system?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Device that performs a specific set of functions.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When the RAM is full, where is data stored?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Virtual Memory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low-level languages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Machine code 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Assembly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one low-level language translator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Assembler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it mean a file becomes irreversible?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File cannot be changed/cannot be restored to it’s original condition.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699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29666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ways to prevent being a victim of a social engineering attack.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1………………………………………………………………………….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2………………………………………………………………………….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3………………………………………………………………………….</a:t>
            </a:r>
          </a:p>
          <a:p>
            <a:pPr algn="r"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List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sequence of brief answers with no explanation..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500" y="2519536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two key points such as: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1 mark for each.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Delete any request for financial information or passwords.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Reject requests for help or offers of help.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Set your spam filters to high.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Secure your computing devices. Install anti-virus software, firewalls, email filters and keep these up-to-date.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F41573-0702-4B77-99B9-7527002F2E33}"/>
              </a:ext>
            </a:extLst>
          </p:cNvPr>
          <p:cNvSpPr txBox="1"/>
          <p:nvPr/>
        </p:nvSpPr>
        <p:spPr>
          <a:xfrm>
            <a:off x="271463" y="1036213"/>
            <a:ext cx="8088766" cy="29666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ways to prevent being a victim of a social engineering attack.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1. Install anti-virus software.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       2. Set spam filters.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       3. Delete any emails that request sensitive data.</a:t>
            </a:r>
          </a:p>
          <a:p>
            <a:pPr algn="r"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C4ED51-509A-444B-B29B-2F5A69841E7C}"/>
              </a:ext>
            </a:extLst>
          </p:cNvPr>
          <p:cNvSpPr txBox="1"/>
          <p:nvPr/>
        </p:nvSpPr>
        <p:spPr>
          <a:xfrm>
            <a:off x="10044151" y="2183773"/>
            <a:ext cx="359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EE39A7-E5E6-4BC9-AD5F-1FCE1B17C5E1}"/>
              </a:ext>
            </a:extLst>
          </p:cNvPr>
          <p:cNvSpPr txBox="1"/>
          <p:nvPr/>
        </p:nvSpPr>
        <p:spPr>
          <a:xfrm>
            <a:off x="9618413" y="3429000"/>
            <a:ext cx="359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8E2ACC-8349-44FC-AED0-16C131E8BE2D}"/>
              </a:ext>
            </a:extLst>
          </p:cNvPr>
          <p:cNvSpPr txBox="1"/>
          <p:nvPr/>
        </p:nvSpPr>
        <p:spPr>
          <a:xfrm>
            <a:off x="11335803" y="4002859"/>
            <a:ext cx="359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Threats posed to devices/systems</a:t>
            </a:r>
          </a:p>
          <a:p>
            <a:r>
              <a:rPr lang="en-GB" dirty="0"/>
              <a:t>Knowledge/principles of each form of attack including:</a:t>
            </a:r>
          </a:p>
          <a:p>
            <a:pPr lvl="1"/>
            <a:r>
              <a:rPr lang="en-GB" dirty="0"/>
              <a:t>How the attack is used</a:t>
            </a:r>
          </a:p>
          <a:p>
            <a:pPr lvl="1"/>
            <a:r>
              <a:rPr lang="en-GB" dirty="0"/>
              <a:t>The purpose of the attack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Identify different types of malware, how they affect users and how they can be prevented.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999" y="2890838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6C3C6EF8-EFD9-42F4-BBE2-725A79CA248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8105" r="2810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16312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DDoS attack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VPN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Malware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Anti-malware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032724"/>
              </p:ext>
            </p:extLst>
          </p:nvPr>
        </p:nvGraphicFramePr>
        <p:xfrm>
          <a:off x="2893102" y="624840"/>
          <a:ext cx="9173980" cy="295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860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7045377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DDoS attack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An attack that uses bots to flood servers with useless requests to a point where it becomes unresponsive.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VPN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Virtual Private Network (VPN) allows you to create a secure connection to another network over the Internet.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Malware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Short for malicious software, malware is a broad term used to describe</a:t>
                      </a:r>
                    </a:p>
                    <a:p>
                      <a:r>
                        <a:rPr lang="en-GB" sz="1800" dirty="0">
                          <a:latin typeface="+mj-lt"/>
                        </a:rPr>
                        <a:t>software used to disrupt computer operation.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Anti-malware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program that scans a computer system to prevent, detect and remove malware.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Malware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35919" y="581992"/>
            <a:ext cx="7898915" cy="7521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Malware is short for malicious software, malware is a broad term used to describe software used to disrupt computer operation.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37930"/>
              </p:ext>
            </p:extLst>
          </p:nvPr>
        </p:nvGraphicFramePr>
        <p:xfrm>
          <a:off x="158850" y="5893059"/>
          <a:ext cx="3800238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0238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487" y="5524758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667120"/>
              </p:ext>
            </p:extLst>
          </p:nvPr>
        </p:nvGraphicFramePr>
        <p:xfrm>
          <a:off x="4146718" y="1540162"/>
          <a:ext cx="7898914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the purpose of Malware?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the motivation behind using Malware?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the purpose of anti-malware software?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From the video, identify different types of malware.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7993334" y="1309642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852268"/>
              </p:ext>
            </p:extLst>
          </p:nvPr>
        </p:nvGraphicFramePr>
        <p:xfrm>
          <a:off x="4146718" y="3325423"/>
          <a:ext cx="7898916" cy="2079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Created by cyber criminals to harm the user’s computer.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Financial gain or to destroy data.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 program that scans a computer system to prevent, detect and remove malware.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Adware, Bots, Trojans, Worms, Virus, Rootkit, Spyware and Ransomware.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8057" y="1296649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74E5454-06DE-49B7-BA45-D46AC8699A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6565" y="5473339"/>
            <a:ext cx="2976585" cy="10970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8DFEF6-2246-4359-AC5E-F1FF3B711C78}"/>
              </a:ext>
            </a:extLst>
          </p:cNvPr>
          <p:cNvSpPr txBox="1"/>
          <p:nvPr/>
        </p:nvSpPr>
        <p:spPr>
          <a:xfrm>
            <a:off x="6354906" y="5523726"/>
            <a:ext cx="327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Video kindly provided by…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0378A-3E42-4FE4-815C-D110FBA401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759" y="608050"/>
            <a:ext cx="3002419" cy="48022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8907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Identify different types of malware, how they affect users and how they can be prevented. 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901</Words>
  <Application>Microsoft Office PowerPoint</Application>
  <PresentationFormat>Widescreen</PresentationFormat>
  <Paragraphs>148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GCSE Computer Science (9-1)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2021-07-07T12:00:11Z</dcterms:modified>
</cp:coreProperties>
</file>